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9" r:id="rId11"/>
    <p:sldId id="263" r:id="rId12"/>
    <p:sldId id="267" r:id="rId13"/>
    <p:sldId id="270" r:id="rId14"/>
    <p:sldId id="274" r:id="rId15"/>
    <p:sldId id="272" r:id="rId16"/>
    <p:sldId id="271" r:id="rId17"/>
    <p:sldId id="275" r:id="rId18"/>
    <p:sldId id="273" r:id="rId19"/>
    <p:sldId id="26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86C08"/>
    <a:srgbClr val="03AD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01" autoAdjust="0"/>
    <p:restoredTop sz="94684" autoAdjust="0"/>
  </p:normalViewPr>
  <p:slideViewPr>
    <p:cSldViewPr>
      <p:cViewPr varScale="1">
        <p:scale>
          <a:sx n="85" d="100"/>
          <a:sy n="85" d="100"/>
        </p:scale>
        <p:origin x="-1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14CF86-BB9D-4E4D-A0A0-15CC6D30D20B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77608D0-C0E7-4971-B4B3-BF8813854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646616-6749-4C7A-8BEF-2CFA8A5B99B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45ACF-092B-4FBD-8F7E-B4DC55DD47A8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56D36-AD80-441F-85A1-61E99DCD9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A6C9-D29E-4632-8B67-11C5168CCECF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5B81B-A37C-4D0F-AB9B-DAC980ECE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9278-4025-423A-82D7-B2E338038220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BC9CD-87D7-4FEC-85A0-377EC5455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FFB4B-B944-4693-B0A7-B94388FEA90D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5EEB4-71D6-40FB-8FC7-704E1CDA7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EC40-396C-47F1-A3BD-20EEE6E9536F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4354-0963-4493-8EC1-45F04EEF1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A3B53-334A-4F3A-AF7E-3BDFB0DE32C7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7E80E-6717-4432-9EBA-9D2B4FF61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C43A9-04CB-4B27-B3A1-27B0D599EA98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84D65-9349-4B3C-B310-BABAFFAFD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2F85A-4895-439A-B701-050BDF9408A4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FFA1C-F68F-46BE-A624-D07720777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80F6-E005-40C7-A4B8-2FEFC6107CB6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A554-2C4E-430D-AA0C-7D70D5FD0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9B3D1-1467-4411-BCD4-B341935593FF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0C56-A7F6-40BA-B875-A4BB52B80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3ADE-8FDE-40F9-A9DD-728F52887E17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28957-BFF6-4C51-8985-05904030D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4BAFF-8B2D-4901-8C8D-73FF43EA52E1}" type="datetimeFigureOut">
              <a:rPr lang="ru-RU"/>
              <a:pPr>
                <a:defRPr/>
              </a:pPr>
              <a:t>14.04.2011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6E9E2-D22B-47B7-BC75-4697C69E1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Documents%20and%20Settings\Farid\&#1056;&#1072;&#1073;&#1086;&#1095;&#1080;&#1081;%20&#1089;&#1090;&#1086;&#1083;\&#1050;&#1072;&#1082;%20&#1078;&#1080;&#1079;&#1085;&#1100;%20&#1073;&#1077;&#1079;%20&#1083;&#1102;&#1073;&#1074;&#1080;.mp3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714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i="1" u="db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Название конкурса: «</a:t>
            </a:r>
            <a:r>
              <a:rPr lang="ru-RU" i="1" u="dbl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</a:t>
            </a:r>
            <a:r>
              <a:rPr lang="ru-RU" i="1" u="db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ереги природу»</a:t>
            </a:r>
            <a:endParaRPr lang="ru-RU" i="1" u="db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2000250"/>
            <a:ext cx="6572250" cy="1928813"/>
          </a:xfrm>
        </p:spPr>
        <p:txBody>
          <a:bodyPr/>
          <a:lstStyle/>
          <a:p>
            <a:r>
              <a:rPr lang="ru-RU" smtClean="0"/>
              <a:t>Номинация: Видеоролик.</a:t>
            </a:r>
          </a:p>
          <a:p>
            <a:r>
              <a:rPr lang="ru-RU" smtClean="0"/>
              <a:t>Тема: « Сохраню тебя, родное моё село Нагорье»</a:t>
            </a:r>
          </a:p>
        </p:txBody>
      </p:sp>
    </p:spTree>
  </p:cSld>
  <p:clrMapOvr>
    <a:masterClrMapping/>
  </p:clrMapOvr>
  <p:transition spd="med" advClick="0" advTm="4047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72125"/>
            <a:ext cx="9144000" cy="12858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1428750" y="5572125"/>
            <a:ext cx="7086600" cy="12858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000" u="sng" smtClean="0">
                <a:solidFill>
                  <a:srgbClr val="00B050"/>
                </a:solidFill>
              </a:rPr>
              <a:t>Сады мои.. Родина моя!!!</a:t>
            </a:r>
          </a:p>
        </p:txBody>
      </p:sp>
      <p:pic>
        <p:nvPicPr>
          <p:cNvPr id="24579" name="Picture 2" descr="H:\Documents and Settings\Farid\Рабочий стол\Новая экология\IMG_04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0"/>
            <a:ext cx="4857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H:\Documents and Settings\Farid\Рабочий стол\Новая экология\IMG_0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433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cuments and Settings\Farid\Рабочий стол\Новая экология\IMG_0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42968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4572008"/>
            <a:ext cx="6572296" cy="228599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«О чем шумит сосновый лес? Какие в нем сокрыты думы? Ужель в его холодном царстве</a:t>
            </a:r>
            <a:br>
              <a:rPr lang="ru-RU" dirty="0" smtClean="0"/>
            </a:br>
            <a:r>
              <a:rPr lang="ru-RU" dirty="0" smtClean="0"/>
              <a:t>Затаена живая мысль?...»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64275"/>
            <a:ext cx="8229600" cy="44450"/>
          </a:xfrm>
        </p:spPr>
        <p:txBody>
          <a:bodyPr>
            <a:normAutofit fontScale="2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ransition advClick="0" advTm="6687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857250" y="5357813"/>
            <a:ext cx="8286750" cy="15001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Никто меж полей не услышит машины рычанье,</a:t>
            </a:r>
          </a:p>
          <a:p>
            <a:pPr>
              <a:buFont typeface="Wingdings 2" pitchFamily="18" charset="2"/>
              <a:buNone/>
            </a:pPr>
            <a:r>
              <a:rPr lang="ru-RU" smtClean="0"/>
              <a:t>А тихое ржанье любимой лошадки моей…</a:t>
            </a:r>
          </a:p>
          <a:p>
            <a:endParaRPr lang="ru-RU" smtClean="0"/>
          </a:p>
        </p:txBody>
      </p:sp>
      <p:pic>
        <p:nvPicPr>
          <p:cNvPr id="26627" name="Picture 2" descr="H:\Documents and Settings\Farid\Рабочий стол\Новая экология\IMG_0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672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H:\Documents and Settings\Farid\Рабочий стол\Новая экология\IMG_0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66FFFF"/>
                </a:solidFill>
              </a:rPr>
              <a:t>«Как яблоко на блюде у нас Земля одна…»  М. Дудин</a:t>
            </a:r>
            <a:endParaRPr lang="ru-RU" sz="3600" dirty="0">
              <a:solidFill>
                <a:srgbClr val="66FFFF"/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 advClick="0" advTm="5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:\Documents and Settings\Farid\Рабочий стол\Новая экология\IMG_04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«Но мы еще придем просить прощенья</a:t>
            </a:r>
            <a:br>
              <a:rPr lang="ru-RU" dirty="0" smtClean="0"/>
            </a:br>
            <a:r>
              <a:rPr lang="ru-RU" dirty="0" smtClean="0"/>
              <a:t>У этих рек, барханов и болот…»</a:t>
            </a:r>
            <a:br>
              <a:rPr lang="ru-RU" dirty="0" smtClean="0"/>
            </a:br>
            <a:r>
              <a:rPr lang="ru-RU" dirty="0" smtClean="0"/>
              <a:t>                             Р.Рождественский</a:t>
            </a:r>
            <a:endParaRPr lang="ru-RU" dirty="0"/>
          </a:p>
        </p:txBody>
      </p:sp>
    </p:spTree>
  </p:cSld>
  <p:clrMapOvr>
    <a:masterClrMapping/>
  </p:clrMapOvr>
  <p:transition advClick="0" advTm="6375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«Желаний никогда своих не умеряем: имея что-нибудь мы лучшего желаем…»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 descr="H:\Documents and Settings\Farid\Рабочий стол\Новая экология\IMG_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500306"/>
            <a:ext cx="4071966" cy="294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H:\Documents and Settings\Farid\Рабочий стол\Новая экология\IMG_0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428868"/>
            <a:ext cx="392909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157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7564" y="214290"/>
            <a:ext cx="5686436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Сохраним ли данное богом богатство?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5942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3" name="Picture 2" descr="H:\Documents and Settings\Farid\Рабочий стол\Новая экология\IMG_04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2928958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H:\Documents and Settings\Farid\Рабочий стол\Новая экология\IMG_0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571744"/>
            <a:ext cx="5429288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375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 and Settings\Farid\Рабочий стол\IMG_0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686799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142976" y="1"/>
            <a:ext cx="6929486" cy="2071678"/>
          </a:xfrm>
        </p:spPr>
        <p:txBody>
          <a:bodyPr/>
          <a:lstStyle/>
          <a:p>
            <a:pPr>
              <a:buNone/>
            </a:pP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>Как удивительны в Нагорье                              вечера…</a:t>
            </a:r>
            <a:endParaRPr lang="ru-RU" sz="4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437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:\Documents and Settings\Farid\Рабочий стол\Новая экология\IMG_03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C000"/>
                </a:solidFill>
              </a:rPr>
              <a:t>«Спит люд деревенский, трудом утомлённый…»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 spd="med" advClick="0" advTm="4453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:\Documents and Settings\Farid\Рабочий стол\Новая экология\IMG_04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87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86C08"/>
                </a:solidFill>
              </a:rPr>
              <a:t>И еще немало будет пройдено,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86C08"/>
                </a:solidFill>
              </a:rPr>
              <a:t>Коль зовут в грядущие пути.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86C08"/>
                </a:solidFill>
              </a:rPr>
              <a:t>Но светлей и чище чувства Родины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86C08"/>
                </a:solidFill>
              </a:rPr>
              <a:t>Людям никогда не обрести…</a:t>
            </a: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86C08"/>
                </a:solidFill>
              </a:rPr>
              <a:t>                                                            В. Фирсов</a:t>
            </a:r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к жизнь без любви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802063"/>
            <a:ext cx="304800" cy="304800"/>
          </a:xfrm>
          <a:prstGeom prst="rect">
            <a:avLst/>
          </a:prstGeom>
        </p:spPr>
      </p:pic>
      <p:pic>
        <p:nvPicPr>
          <p:cNvPr id="16385" name="Picture 2" descr="H:\Documents and Settings\Farid\Рабочий стол\Новая экология\IMG_03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0"/>
            <a:ext cx="8358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i="1" u="dbl" dirty="0" smtClean="0">
                <a:solidFill>
                  <a:srgbClr val="086C08"/>
                </a:solidFill>
              </a:rPr>
              <a:t>Сохраню тебя, родное моё село Нагорье!!!</a:t>
            </a:r>
            <a:endParaRPr lang="ru-RU" dirty="0"/>
          </a:p>
        </p:txBody>
      </p:sp>
    </p:spTree>
  </p:cSld>
  <p:clrMapOvr>
    <a:masterClrMapping/>
  </p:clrMapOvr>
  <p:transition advClick="0" advTm="434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H:\Documents and Settings\Farid\Рабочий стол\Новая экология\IMG_03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9144000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5500" i="1" dirty="0" smtClean="0">
                <a:solidFill>
                  <a:srgbClr val="0070C0"/>
                </a:solidFill>
              </a:rPr>
              <a:t>Природа знает лучше…</a:t>
            </a:r>
            <a:endParaRPr lang="ru-RU" sz="5500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50" y="6286500"/>
            <a:ext cx="3143250" cy="571500"/>
          </a:xfrm>
        </p:spPr>
        <p:txBody>
          <a:bodyPr>
            <a:normAutofit fontScale="925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Закон Б. Коммонера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4078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 and Settings\Farid\Рабочий стол\Новая экология\IMG_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8"/>
            <a:ext cx="8229600" cy="228599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5000" dirty="0" smtClean="0">
                <a:solidFill>
                  <a:srgbClr val="C00000"/>
                </a:solidFill>
              </a:rPr>
              <a:t>Природа не мастерская, </a:t>
            </a:r>
            <a:br>
              <a:rPr lang="ru-RU" sz="5000" dirty="0" smtClean="0">
                <a:solidFill>
                  <a:srgbClr val="C00000"/>
                </a:solidFill>
              </a:rPr>
            </a:br>
            <a:r>
              <a:rPr lang="ru-RU" sz="5000" dirty="0" smtClean="0">
                <a:solidFill>
                  <a:srgbClr val="C00000"/>
                </a:solidFill>
              </a:rPr>
              <a:t>а храм!</a:t>
            </a:r>
            <a:endParaRPr lang="ru-RU" sz="50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4344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H:\Documents and Settings\Farid\Рабочий стол\Новая экология\IMG_0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3"/>
            <a:ext cx="4214813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:\Documents and Settings\Farid\Рабочий стол\Новая экология\IMG_03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643063"/>
            <a:ext cx="478631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500" i="1" dirty="0" smtClean="0">
                <a:solidFill>
                  <a:srgbClr val="393242"/>
                </a:solidFill>
              </a:rPr>
              <a:t>Все надо куда-то девать…</a:t>
            </a:r>
            <a:endParaRPr lang="ru-RU" sz="5500" i="1" dirty="0">
              <a:solidFill>
                <a:srgbClr val="393242"/>
              </a:solidFill>
            </a:endParaRPr>
          </a:p>
        </p:txBody>
      </p:sp>
      <p:sp>
        <p:nvSpPr>
          <p:cNvPr id="19460" name="Содержимое 2"/>
          <p:cNvSpPr>
            <a:spLocks noGrp="1"/>
          </p:cNvSpPr>
          <p:nvPr>
            <p:ph idx="1"/>
          </p:nvPr>
        </p:nvSpPr>
        <p:spPr>
          <a:xfrm>
            <a:off x="5715000" y="6215063"/>
            <a:ext cx="3429000" cy="6429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 smtClean="0">
                <a:solidFill>
                  <a:srgbClr val="FFC000"/>
                </a:solidFill>
              </a:rPr>
              <a:t>Закон Б.Коммонера</a:t>
            </a:r>
          </a:p>
        </p:txBody>
      </p:sp>
    </p:spTree>
  </p:cSld>
  <p:clrMapOvr>
    <a:masterClrMapping/>
  </p:clrMapOvr>
  <p:transition advClick="0" advTm="4250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3357554" cy="300039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520" dirty="0" smtClean="0">
                <a:solidFill>
                  <a:schemeClr val="accent5">
                    <a:lumMod val="75000"/>
                  </a:schemeClr>
                </a:solidFill>
              </a:rPr>
              <a:t>К сожалению, на елке растут не шишки и иголки…</a:t>
            </a:r>
            <a:endParaRPr lang="ru-RU" sz="352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0" y="4929188"/>
            <a:ext cx="3357563" cy="19288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200" smtClean="0">
                <a:solidFill>
                  <a:srgbClr val="00B0F0"/>
                </a:solidFill>
              </a:rPr>
              <a:t>Не рубите деревца, не губите…</a:t>
            </a:r>
          </a:p>
        </p:txBody>
      </p:sp>
      <p:pic>
        <p:nvPicPr>
          <p:cNvPr id="20483" name="Picture 2" descr="H:\Documents and Settings\Farid\Рабочий стол\Новая экология\IMG_03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0"/>
            <a:ext cx="5786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359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H:\Documents and Settings\Farid\Рабочий стол\Новая экология\IMG_0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:\Documents and Settings\Farid\Рабочий стол\Новая экология\IMG_03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0"/>
            <a:ext cx="328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3000396" cy="6858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4">
                    <a:lumMod val="50000"/>
                  </a:schemeClr>
                </a:solidFill>
              </a:rPr>
              <a:t>Не то, что мните Вы, природа: не слепок, не бездушный лик, в ней есть душа…</a:t>
            </a:r>
            <a:endParaRPr lang="ru-RU" sz="35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2857500" y="5572125"/>
            <a:ext cx="3000375" cy="46038"/>
          </a:xfrm>
        </p:spPr>
        <p:txBody>
          <a:bodyPr>
            <a:normAutofit fontScale="2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advClick="0" advTm="6562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lang="ru-RU" sz="3100" dirty="0" smtClean="0">
                <a:solidFill>
                  <a:srgbClr val="00B050"/>
                </a:solidFill>
              </a:rPr>
              <a:t>Всё, что есть на душе, до конца выражает рыданье и высокий полёт этих гордых прославленных птиц…» Н. Рубцов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H:\Documents and Settings\Farid\Рабочий стол\Новая экология\IMG_0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766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146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Сохраняй жизнь нашим меньшим братьям!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429000" cy="4071938"/>
          </a:xfrm>
        </p:spPr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23558" name="Picture 6" descr="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310063"/>
            <a:ext cx="2736850" cy="2547937"/>
          </a:xfrm>
          <a:prstGeom prst="rect">
            <a:avLst/>
          </a:prstGeom>
          <a:noFill/>
        </p:spPr>
      </p:pic>
      <p:pic>
        <p:nvPicPr>
          <p:cNvPr id="23559" name="Picture 7" descr="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3024187" cy="2492375"/>
          </a:xfrm>
          <a:prstGeom prst="rect">
            <a:avLst/>
          </a:prstGeom>
          <a:noFill/>
        </p:spPr>
      </p:pic>
      <p:pic>
        <p:nvPicPr>
          <p:cNvPr id="23562" name="Picture 10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66" y="1785926"/>
            <a:ext cx="3071834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360"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409</TotalTime>
  <Words>237</Words>
  <Application>Microsoft Office PowerPoint</Application>
  <PresentationFormat>Экран (4:3)</PresentationFormat>
  <Paragraphs>31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Название конкурса: «Береги природу»</vt:lpstr>
      <vt:lpstr>Сохраню тебя, родное моё село Нагорье!!!</vt:lpstr>
      <vt:lpstr>Природа знает лучше…</vt:lpstr>
      <vt:lpstr>Природа не мастерская,  а храм!</vt:lpstr>
      <vt:lpstr>Все надо куда-то девать…</vt:lpstr>
      <vt:lpstr>К сожалению, на елке растут не шишки и иголки…</vt:lpstr>
      <vt:lpstr>Не то, что мните Вы, природа: не слепок, не бездушный лик, в ней есть душа…</vt:lpstr>
      <vt:lpstr>«Всё, что есть на душе, до конца выражает рыданье и высокий полёт этих гордых прославленных птиц…» Н. Рубцов </vt:lpstr>
      <vt:lpstr>Сохраняй жизнь нашим меньшим братьям!</vt:lpstr>
      <vt:lpstr>Слайд 10</vt:lpstr>
      <vt:lpstr>«О чем шумит сосновый лес? Какие в нем сокрыты думы? Ужель в его холодном царстве Затаена живая мысль?...» </vt:lpstr>
      <vt:lpstr>Слайд 12</vt:lpstr>
      <vt:lpstr>«Как яблоко на блюде у нас Земля одна…»  М. Дудин</vt:lpstr>
      <vt:lpstr>«Но мы еще придем просить прощенья У этих рек, барханов и болот…»                              Р.Рождественский</vt:lpstr>
      <vt:lpstr>«Желаний никогда своих не умеряем: имея что-нибудь мы лучшего желаем…»</vt:lpstr>
      <vt:lpstr>Сохраним ли данное богом богатство?</vt:lpstr>
      <vt:lpstr>Слайд 17</vt:lpstr>
      <vt:lpstr>«Спит люд деревенский, трудом утомлённый…» </vt:lpstr>
      <vt:lpstr>Слайд 19</vt:lpstr>
    </vt:vector>
  </TitlesOfParts>
  <Company>ГОУ СПО МО МОПК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Сохраним жизнь на планете Земля!!!</dc:title>
  <dc:creator>Alena</dc:creator>
  <cp:lastModifiedBy>Alena</cp:lastModifiedBy>
  <cp:revision>51</cp:revision>
  <dcterms:created xsi:type="dcterms:W3CDTF">2011-04-06T11:33:38Z</dcterms:created>
  <dcterms:modified xsi:type="dcterms:W3CDTF">2011-04-14T08:47:37Z</dcterms:modified>
</cp:coreProperties>
</file>